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20.svg" ContentType="image/svg+xml"/>
  <Override PartName="/ppt/media/image22.svg" ContentType="image/svg+xml"/>
  <Override PartName="/ppt/media/image26.svg" ContentType="image/svg+xml"/>
  <Override PartName="/ppt/media/image31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259" r:id="rId6"/>
    <p:sldId id="296" r:id="rId7"/>
    <p:sldId id="260" r:id="rId8"/>
    <p:sldId id="261" r:id="rId9"/>
    <p:sldId id="279" r:id="rId10"/>
    <p:sldId id="280" r:id="rId11"/>
    <p:sldId id="281" r:id="rId12"/>
    <p:sldId id="297" r:id="rId13"/>
    <p:sldId id="275" r:id="rId14"/>
  </p:sldIdLst>
  <p:sldSz cx="9144000" cy="5143500" type="screen16x9"/>
  <p:notesSz cx="6858000" cy="9144000"/>
  <p:embeddedFontLst>
    <p:embeddedFont>
      <p:font typeface="我的心没电了" panose="02000500000000000000" charset="-122"/>
      <p:regular r:id="rId19"/>
    </p:embeddedFont>
    <p:embeddedFont>
      <p:font typeface="汉仪润圆-65简" panose="00020600040101010101" charset="-122"/>
      <p:regular r:id="rId20"/>
    </p:embeddedFont>
    <p:embeddedFont>
      <p:font typeface="米开软笔行楷" panose="03000600000000000000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152" y="-852"/>
      </p:cViewPr>
      <p:guideLst>
        <p:guide orient="horz" pos="1496"/>
        <p:guide pos="29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5005F-5283-4D05-B1EA-A3E63A9037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247-D040-4DCD-B67C-F34FC9F60A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3" y="1564129"/>
            <a:ext cx="2661910" cy="2661910"/>
          </a:xfrm>
          <a:prstGeom prst="rect">
            <a:avLst/>
          </a:prstGeom>
        </p:spPr>
      </p:pic>
      <p:sp>
        <p:nvSpPr>
          <p:cNvPr id="3" name="TextBox 2" descr="7b0a20202020227461726765744d6f64756c65223a202270726f636573734f6e6c696e65466f6e7473220a7d0a"/>
          <p:cNvSpPr txBox="1"/>
          <p:nvPr>
            <p:custDataLst>
              <p:tags r:id="rId2"/>
            </p:custDataLst>
          </p:nvPr>
        </p:nvSpPr>
        <p:spPr>
          <a:xfrm>
            <a:off x="1284605" y="771525"/>
            <a:ext cx="6575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交互设计</a:t>
            </a:r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游戏：学士与魔鬼</a:t>
            </a:r>
            <a:endParaRPr lang="zh-CN" altLang="en-US" sz="32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1593" y="4443632"/>
            <a:ext cx="21971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小组：</a:t>
            </a:r>
            <a:r>
              <a:rPr lang="en-US" altLang="zh-CN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cf</a:t>
            </a:r>
            <a:r>
              <a:rPr lang="zh-CN" altLang="en-US" sz="16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是真的！！！</a:t>
            </a:r>
            <a:endParaRPr lang="zh-CN" altLang="en-US" sz="16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48261"/>
            <a:ext cx="329157" cy="4480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51" y="3723878"/>
            <a:ext cx="240772" cy="4815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69" y="3737593"/>
            <a:ext cx="332205" cy="454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20" y="3733021"/>
            <a:ext cx="256011" cy="4632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77" y="3748260"/>
            <a:ext cx="283441" cy="432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4" y="3758927"/>
            <a:ext cx="271250" cy="411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60" y="3734545"/>
            <a:ext cx="329157" cy="460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63" y="3754355"/>
            <a:ext cx="249916" cy="420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5" y="3743688"/>
            <a:ext cx="313918" cy="4419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1" y="3743688"/>
            <a:ext cx="292584" cy="4419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85695" y="1851660"/>
            <a:ext cx="4126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——</a:t>
            </a:r>
            <a:r>
              <a:rPr lang="zh-CN" altLang="en-US" sz="24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《浮士德》剧情交互游戏</a:t>
            </a:r>
            <a:endParaRPr lang="zh-CN" altLang="en-US" sz="24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8255" y="1995805"/>
            <a:ext cx="1508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玩法</a:t>
            </a:r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展示</a:t>
            </a:r>
            <a:endParaRPr lang="zh-CN" altLang="en-US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76" y="1158917"/>
            <a:ext cx="385857" cy="698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5891" y="1347280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THANK YOU</a:t>
            </a:r>
            <a:endParaRPr lang="en-US" altLang="zh-CN" sz="3600" dirty="0" smtClean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211710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43608" y="81785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CONTENTS</a:t>
            </a:r>
            <a:endParaRPr lang="en-US" altLang="zh-CN" sz="2800" dirty="0" smtClean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11609"/>
            <a:ext cx="1618624" cy="3193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653" y="1555384"/>
            <a:ext cx="1618624" cy="31939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4591" y="2411609"/>
            <a:ext cx="1618624" cy="31939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632653" y="3294028"/>
            <a:ext cx="1618624" cy="31939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87900" y="1491615"/>
            <a:ext cx="1878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2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完成情况</a:t>
            </a:r>
            <a:endParaRPr lang="zh-CN" altLang="en-US" sz="2000" b="1" dirty="0" smtClean="0">
              <a:latin typeface="DFPLiuLiuW7-B5" panose="040F0700000000000000" pitchFamily="82" charset="-120"/>
              <a:ea typeface="宋体" panose="02010600030101010101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48585" y="3220085"/>
            <a:ext cx="1640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DFPLiuLiuW7-B5" panose="040F0700000000000000" pitchFamily="82" charset="-120"/>
                <a:ea typeface="DFPLiuLiuW7-B5" panose="040F0700000000000000" pitchFamily="82" charset="-120"/>
              </a:rPr>
              <a:t>3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、游戏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展示 </a:t>
            </a:r>
            <a:endParaRPr lang="zh-CN" altLang="en-US" sz="2000" b="1" dirty="0">
              <a:latin typeface="DFPLiuLiuW7-B5" panose="040F0700000000000000" pitchFamily="82" charset="-120"/>
              <a:ea typeface="DFPLiuLiuW7-B5" panose="040F0700000000000000" pitchFamily="82" charset="-120"/>
            </a:endParaRPr>
          </a:p>
        </p:txBody>
      </p:sp>
      <p:sp>
        <p:nvSpPr>
          <p:cNvPr id="2" name="TextBox 30"/>
          <p:cNvSpPr txBox="1"/>
          <p:nvPr/>
        </p:nvSpPr>
        <p:spPr>
          <a:xfrm>
            <a:off x="2661920" y="1491615"/>
            <a:ext cx="1612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1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、</a:t>
            </a:r>
            <a:r>
              <a:rPr 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Demo</a:t>
            </a:r>
            <a:r>
              <a:rPr lang="zh-CN" altLang="en-US" sz="2000" b="1" dirty="0" smtClean="0">
                <a:latin typeface="DFPLiuLiuW7-B5" panose="040F0700000000000000" pitchFamily="82" charset="-120"/>
                <a:ea typeface="宋体" panose="02010600030101010101" pitchFamily="2" charset="-122"/>
              </a:rPr>
              <a:t>视频 </a:t>
            </a:r>
            <a:endParaRPr lang="zh-CN" altLang="en-US" sz="2000" b="1" dirty="0" smtClean="0">
              <a:latin typeface="DFPLiuLiuW7-B5" panose="040F0700000000000000" pitchFamily="82" charset="-12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5" y="2600325"/>
            <a:ext cx="1504315" cy="194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1910" y="1995805"/>
            <a:ext cx="1537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Demo</a:t>
            </a:r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视频</a:t>
            </a:r>
            <a:endParaRPr lang="zh-CN" altLang="en-US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0" y="1116600"/>
            <a:ext cx="362889" cy="725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2715895"/>
            <a:ext cx="2320925" cy="812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4375" y="2139950"/>
            <a:ext cx="266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游戏进度</a:t>
            </a:r>
            <a:r>
              <a:rPr lang="zh-CN" altLang="en-US" sz="2400" b="1" dirty="0" smtClean="0">
                <a:latin typeface="DFPLiuLiuW7-B5" panose="040F0700000000000000" pitchFamily="82" charset="-120"/>
                <a:ea typeface="宋体" panose="02010600030101010101" pitchFamily="2" charset="-122"/>
                <a:sym typeface="+mn-ea"/>
              </a:rPr>
              <a:t>全部完成</a:t>
            </a:r>
            <a:endParaRPr lang="zh-CN" altLang="en-US" sz="2400" b="1" dirty="0" smtClean="0">
              <a:latin typeface="DFPLiuLiuW7-B5" panose="040F0700000000000000" pitchFamily="82" charset="-12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0" y="1139822"/>
            <a:ext cx="500696" cy="684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72" y="1519166"/>
            <a:ext cx="2864883" cy="26881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16530"/>
            <a:ext cx="1618615" cy="3194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2716530"/>
            <a:ext cx="1618615" cy="3194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397885"/>
            <a:ext cx="1618615" cy="3194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4078605"/>
            <a:ext cx="1618615" cy="31940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067560"/>
            <a:ext cx="1618615" cy="31940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3397885"/>
            <a:ext cx="1618615" cy="3194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2035810"/>
            <a:ext cx="1618615" cy="31940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470" y="4078605"/>
            <a:ext cx="1618615" cy="319405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1255123" y="249545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玩法设计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9568" y="183632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游戏设计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255123" y="317363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脚本编写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281158" y="3867687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角色设计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  <a:sym typeface="+mn-ea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3920" y="411480"/>
            <a:ext cx="74853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学士与魔鬼</a:t>
            </a:r>
            <a:r>
              <a:rPr lang="en-US" altLang="zh-CN" sz="4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——</a:t>
            </a:r>
            <a:r>
              <a:rPr lang="zh-CN" altLang="en-US" sz="48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全部完成</a:t>
            </a:r>
            <a:endParaRPr lang="zh-CN" altLang="en-US" sz="4800" dirty="0">
              <a:solidFill>
                <a:schemeClr val="tx1"/>
              </a:solidFill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  <a:p>
            <a:endParaRPr lang="en-US" altLang="zh-CN" sz="48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3475" y="2165985"/>
            <a:ext cx="181419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添加了</a:t>
            </a:r>
            <a:r>
              <a:rPr lang="zh-CN" altLang="en-US" sz="3200" dirty="0">
                <a:solidFill>
                  <a:schemeClr val="tx1"/>
                </a:solidFill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新内容</a:t>
            </a:r>
            <a:endParaRPr lang="zh-CN" altLang="en-US" sz="3200" dirty="0">
              <a:solidFill>
                <a:schemeClr val="tx1"/>
              </a:solidFill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6443708" y="1767107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场景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搭建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6516098" y="249545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关卡搭建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6516098" y="3147597"/>
            <a:ext cx="1186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传送门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516098" y="3812442"/>
            <a:ext cx="1506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红石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玩法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 √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2823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27660" y="1707515"/>
            <a:ext cx="2008505" cy="2773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3131820" y="33972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魔鬼与学士签订契约，魔鬼满足学士的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我的心没电了" panose="02000500000000000000" charset="-122"/>
              </a:rPr>
              <a:t>一</a:t>
            </a:r>
            <a:r>
              <a:rPr lang="zh-CN" altLang="en-US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个愿望，而学士需要将自己的灵魂交给魔鬼</a:t>
            </a:r>
            <a:r>
              <a:rPr lang="en-US" altLang="zh-CN" sz="2000" dirty="0" smtClean="0">
                <a:latin typeface="我的心没电了" panose="02000500000000000000" charset="-122"/>
                <a:ea typeface="我的心没电了" panose="02000500000000000000" charset="-122"/>
                <a:cs typeface="我的心没电了" panose="02000500000000000000" charset="-122"/>
              </a:rPr>
              <a:t>……</a:t>
            </a:r>
            <a:endParaRPr lang="en-US" altLang="zh-CN" sz="2000" dirty="0" smtClean="0">
              <a:latin typeface="我的心没电了" panose="02000500000000000000" charset="-122"/>
              <a:ea typeface="我的心没电了" panose="02000500000000000000" charset="-122"/>
              <a:cs typeface="我的心没电了" panose="02000500000000000000" charset="-122"/>
            </a:endParaRPr>
          </a:p>
        </p:txBody>
      </p:sp>
      <p:pic>
        <p:nvPicPr>
          <p:cNvPr id="6" name="图片 5" descr="31393935333439343b31393938363136343bd6b1cfdfb7d6b8eecfdf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4210" y="843915"/>
            <a:ext cx="4542155" cy="914400"/>
          </a:xfrm>
          <a:prstGeom prst="rect">
            <a:avLst/>
          </a:prstGeom>
        </p:spPr>
      </p:pic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3131820" y="1707515"/>
            <a:ext cx="53752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年轻学士</a:t>
            </a:r>
            <a:endParaRPr lang="zh-CN" altLang="en-US" sz="28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这是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米开软笔行楷" panose="03000600000000000000" charset="-122"/>
              </a:rPr>
              <a:t>一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个久居书房、沉迷学习，于是单身二十多年的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学士。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她</a:t>
            </a:r>
            <a:r>
              <a:rPr lang="en-US" altLang="zh-CN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/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他的愿望是找到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真爱。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玩家扮演学士，与魔鬼</a:t>
            </a: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一同开启冒险。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" name="图片 9" descr="303b32313537373636343bd1a7cabfc3b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0290" y="14916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406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</a:t>
            </a:r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魔鬼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2586355" y="1635760"/>
            <a:ext cx="30251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以黑猫形态出现在学士面前，被一心撸猫的学士捡回家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满足学士心愿后可以得到学士</a:t>
            </a: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的灵魂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地狱之子，但打架总是打不过姐姐</a:t>
            </a:r>
            <a:endParaRPr lang="zh-CN" altLang="en-US" sz="21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67360" y="1635760"/>
            <a:ext cx="2005965" cy="3107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黑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5" y="1466850"/>
            <a:ext cx="3275965" cy="3275965"/>
          </a:xfrm>
          <a:prstGeom prst="rect">
            <a:avLst/>
          </a:prstGeom>
        </p:spPr>
      </p:pic>
      <p:pic>
        <p:nvPicPr>
          <p:cNvPr id="3" name="图片 2" descr="32303038313138323b32303039303837373bbadac3a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200" y="195580"/>
            <a:ext cx="973455" cy="97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23825"/>
            <a:ext cx="53860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人物展示：姐姐</a:t>
            </a:r>
            <a:endParaRPr lang="zh-CN" altLang="en-US" sz="4000" dirty="0">
              <a:latin typeface="我的心没电了" panose="02000500000000000000" charset="-122"/>
              <a:ea typeface="我的心没电了" panose="02000500000000000000" charset="-122"/>
              <a:sym typeface="我的心没电了" panose="02000500000000000000" charset="-122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4500245" y="123825"/>
            <a:ext cx="3886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魔鬼的姐姐，游戏最强战力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与魔鬼争夺地狱最高位，学士的灵魂是他们赌约的一部分</a:t>
            </a:r>
            <a:endParaRPr lang="zh-CN" altLang="en-US" sz="20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323850" y="1563370"/>
            <a:ext cx="2217420" cy="3423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2700020" y="1563370"/>
            <a:ext cx="2279015" cy="343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3卡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90" y="1504315"/>
            <a:ext cx="3494405" cy="3494405"/>
          </a:xfrm>
          <a:prstGeom prst="rect">
            <a:avLst/>
          </a:prstGeom>
        </p:spPr>
      </p:pic>
      <p:pic>
        <p:nvPicPr>
          <p:cNvPr id="12" name="图片 11" descr="32313535303030313b32313534393937383b525047d3cecfb7d7b0b1b8bda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20000">
            <a:off x="3027045" y="6661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1" y="915502"/>
            <a:ext cx="1872208" cy="3705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95580"/>
            <a:ext cx="53860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4000" dirty="0">
                <a:latin typeface="我的心没电了" panose="02000500000000000000" charset="-122"/>
                <a:ea typeface="我的心没电了" panose="02000500000000000000" charset="-122"/>
                <a:sym typeface="我的心没电了" panose="02000500000000000000" charset="-122"/>
              </a:rPr>
              <a:t>人物展示：</a:t>
            </a:r>
            <a:r>
              <a:rPr lang="zh-CN" altLang="en-US" sz="36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+mn-ea"/>
              </a:rPr>
              <a:t>助手</a:t>
            </a:r>
            <a:endParaRPr lang="zh-CN" altLang="en-US" sz="36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+mn-ea"/>
            </a:endParaRPr>
          </a:p>
        </p:txBody>
      </p:sp>
      <p:sp>
        <p:nvSpPr>
          <p:cNvPr id="8" name="TextBox 3" descr="7b0a20202020227461726765744d6f64756c65223a202270726f636573734f6e6c696e65466f6e7473220a7d0a"/>
          <p:cNvSpPr txBox="1"/>
          <p:nvPr/>
        </p:nvSpPr>
        <p:spPr>
          <a:xfrm>
            <a:off x="2688590" y="1555750"/>
            <a:ext cx="247269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帮导师催学士写论文的工具人</a:t>
            </a: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小心</a:t>
            </a:r>
            <a:r>
              <a:rPr lang="zh-CN" altLang="en-US" sz="2200" dirty="0" smtClean="0"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</a:rPr>
              <a:t>谨慎</a:t>
            </a:r>
            <a:endParaRPr lang="zh-CN" altLang="en-US" sz="2200" dirty="0" smtClean="0"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</a:endParaRPr>
          </a:p>
        </p:txBody>
      </p:sp>
      <p:pic>
        <p:nvPicPr>
          <p:cNvPr id="2" name="图片 1" descr="2卡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1491615"/>
            <a:ext cx="3274695" cy="327469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67360" y="1555750"/>
            <a:ext cx="2018030" cy="329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32313535343934333b32313535343839383bcae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6055" y="123190"/>
            <a:ext cx="852805" cy="85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22,&quot;width&quot;:3648}"/>
</p:tagLst>
</file>

<file path=ppt/tags/tag2.xml><?xml version="1.0" encoding="utf-8"?>
<p:tagLst xmlns:p="http://schemas.openxmlformats.org/presentationml/2006/main">
  <p:tag name="KSO_WPP_MARK_KEY" val="6fd90f2b-b449-41b5-a8b8-35233c5b34be"/>
  <p:tag name="COMMONDATA" val="eyJjb3VudCI6MTMsImhkaWQiOiI3MzU0YzJiNzUxNmFiMDFjZGJjMzAxYzM1YWYyMGMwOSIsInVzZXJDb3VudCI6MTN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WPS 演示</Application>
  <PresentationFormat>全屏显示(16:9)</PresentationFormat>
  <Paragraphs>75</Paragraphs>
  <Slides>11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我的心没电了</vt:lpstr>
      <vt:lpstr>DFPLiuLiuW7-B5</vt:lpstr>
      <vt:lpstr>MingLiU-ExtB</vt:lpstr>
      <vt:lpstr>汉仪润圆-65简</vt:lpstr>
      <vt:lpstr>米开软笔行楷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且学之</cp:lastModifiedBy>
  <cp:revision>33</cp:revision>
  <dcterms:created xsi:type="dcterms:W3CDTF">2016-11-28T11:05:00Z</dcterms:created>
  <dcterms:modified xsi:type="dcterms:W3CDTF">2022-07-20T06:10:10Z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KSOTemplateUUID">
    <vt:lpwstr>v1.0_mb_JM5vQ5BkUF5zP9IZkvMuoQ==</vt:lpwstr>
  </property>
  <property fmtid="{D5CDD505-2E9C-101B-9397-08002B2CF9AE}" pid="4" name="ICV">
    <vt:lpwstr>B09A4D94DA454B6B92BC7C3983B36F91</vt:lpwstr>
  </property>
</Properties>
</file>